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BA37"/>
    <a:srgbClr val="66CCFF"/>
    <a:srgbClr val="FB53B7"/>
    <a:srgbClr val="FFFFFF"/>
    <a:srgbClr val="00CC99"/>
    <a:srgbClr val="C5F5FB"/>
    <a:srgbClr val="C0ED6F"/>
    <a:srgbClr val="2CECBA"/>
    <a:srgbClr val="F9E58F"/>
    <a:srgbClr val="F27E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931" autoAdjust="0"/>
    <p:restoredTop sz="94660"/>
  </p:normalViewPr>
  <p:slideViewPr>
    <p:cSldViewPr>
      <p:cViewPr>
        <p:scale>
          <a:sx n="66" d="100"/>
          <a:sy n="66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luto-0314\2019-data\MCapriotti\bottle%20rocket%20graph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400"/>
              <a:t>Calculation Data</a:t>
            </a:r>
          </a:p>
        </c:rich>
      </c:tx>
      <c:layout>
        <c:manualLayout>
          <c:xMode val="edge"/>
          <c:yMode val="edge"/>
          <c:x val="0.30303135185024982"/>
          <c:y val="4.615365310411899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2184534625479535"/>
          <c:y val="0.20108458554234529"/>
          <c:w val="0.45694442040898725"/>
          <c:h val="0.316866706402735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Time in seconds-air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Sheet1!$A$2:$A$8</c:f>
              <c:strCache>
                <c:ptCount val="7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  <c:pt idx="3">
                  <c:v>group 4</c:v>
                </c:pt>
                <c:pt idx="4">
                  <c:v>group 5</c:v>
                </c:pt>
                <c:pt idx="5">
                  <c:v>group 6</c:v>
                </c:pt>
                <c:pt idx="6">
                  <c:v>group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2.74</c:v>
                </c:pt>
                <c:pt idx="1">
                  <c:v>2.8499999999999988</c:v>
                </c:pt>
                <c:pt idx="2">
                  <c:v>2.2999999999999998</c:v>
                </c:pt>
                <c:pt idx="3">
                  <c:v>2.0099999999999998</c:v>
                </c:pt>
                <c:pt idx="4">
                  <c:v>1.7900000000000009</c:v>
                </c:pt>
                <c:pt idx="5">
                  <c:v>2.13</c:v>
                </c:pt>
                <c:pt idx="6">
                  <c:v>2.2599999999999998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Time in seconds -  water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Sheet1!$A$2:$A$8</c:f>
              <c:strCache>
                <c:ptCount val="7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  <c:pt idx="3">
                  <c:v>group 4</c:v>
                </c:pt>
                <c:pt idx="4">
                  <c:v>group 5</c:v>
                </c:pt>
                <c:pt idx="5">
                  <c:v>group 6</c:v>
                </c:pt>
                <c:pt idx="6">
                  <c:v>group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3.84</c:v>
                </c:pt>
                <c:pt idx="1">
                  <c:v>4.24</c:v>
                </c:pt>
                <c:pt idx="2">
                  <c:v>3.2800000000000002</c:v>
                </c:pt>
                <c:pt idx="3">
                  <c:v>3.9</c:v>
                </c:pt>
                <c:pt idx="4">
                  <c:v>2.9499999999999997</c:v>
                </c:pt>
                <c:pt idx="5">
                  <c:v>3.19</c:v>
                </c:pt>
                <c:pt idx="6">
                  <c:v>5</c:v>
                </c:pt>
              </c:numCache>
            </c:numRef>
          </c:val>
        </c:ser>
        <c:axId val="153740032"/>
        <c:axId val="153741952"/>
      </c:barChart>
      <c:catAx>
        <c:axId val="1537400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dirty="0"/>
                  <a:t>Groups</a:t>
                </a:r>
              </a:p>
            </c:rich>
          </c:tx>
          <c:layout>
            <c:manualLayout>
              <c:xMode val="edge"/>
              <c:yMode val="edge"/>
              <c:x val="0.37412843565703452"/>
              <c:y val="0.6879442847654789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3741952"/>
        <c:crosses val="autoZero"/>
        <c:auto val="1"/>
        <c:lblAlgn val="ctr"/>
        <c:lblOffset val="100"/>
        <c:tickLblSkip val="1"/>
        <c:tickMarkSkip val="1"/>
      </c:catAx>
      <c:valAx>
        <c:axId val="15374195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2000" dirty="0"/>
                  <a:t>Seconds</a:t>
                </a:r>
              </a:p>
            </c:rich>
          </c:tx>
          <c:layout>
            <c:manualLayout>
              <c:xMode val="edge"/>
              <c:yMode val="edge"/>
              <c:x val="0.13161452617933761"/>
              <c:y val="0.2614596172612406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374003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71212338842260059"/>
          <c:y val="0.31795045539626327"/>
          <c:w val="0.26363704536932875"/>
          <c:h val="0.5487208122889037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gradFill rotWithShape="0">
      <a:gsLst>
        <a:gs pos="0">
          <a:srgbClr val="03D4A8"/>
        </a:gs>
        <a:gs pos="25000">
          <a:srgbClr val="21D6E0"/>
        </a:gs>
        <a:gs pos="75000">
          <a:srgbClr val="0087E6"/>
        </a:gs>
        <a:gs pos="100000">
          <a:srgbClr val="005CBF"/>
        </a:gs>
      </a:gsLst>
      <a:lin ang="5400000"/>
    </a:gradFill>
    <a:ln w="25400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0D76-5A97-43C0-BCA7-EAC2BE682E56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3258-C82B-4CFA-9BDD-4F1C321BC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0D76-5A97-43C0-BCA7-EAC2BE682E56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3258-C82B-4CFA-9BDD-4F1C321BC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0D76-5A97-43C0-BCA7-EAC2BE682E56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3258-C82B-4CFA-9BDD-4F1C321BC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0D76-5A97-43C0-BCA7-EAC2BE682E56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3258-C82B-4CFA-9BDD-4F1C321BC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0D76-5A97-43C0-BCA7-EAC2BE682E56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3258-C82B-4CFA-9BDD-4F1C321BC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0D76-5A97-43C0-BCA7-EAC2BE682E56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3258-C82B-4CFA-9BDD-4F1C321BC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0D76-5A97-43C0-BCA7-EAC2BE682E56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3258-C82B-4CFA-9BDD-4F1C321BC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0D76-5A97-43C0-BCA7-EAC2BE682E56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3258-C82B-4CFA-9BDD-4F1C321BC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0D76-5A97-43C0-BCA7-EAC2BE682E56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3258-C82B-4CFA-9BDD-4F1C321BC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F0D76-5A97-43C0-BCA7-EAC2BE682E56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3258-C82B-4CFA-9BDD-4F1C321BC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0DF0D76-5A97-43C0-BCA7-EAC2BE682E56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CD73258-C82B-4CFA-9BDD-4F1C321BC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0DF0D76-5A97-43C0-BCA7-EAC2BE682E56}" type="datetimeFigureOut">
              <a:rPr lang="en-US" smtClean="0"/>
              <a:pPr/>
              <a:t>10/26/2011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CD73258-C82B-4CFA-9BDD-4F1C321BC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Elite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sz="12800" dirty="0" smtClean="0"/>
          </a:p>
          <a:p>
            <a:r>
              <a:rPr lang="en-US" sz="12800" dirty="0" err="1" smtClean="0"/>
              <a:t>Maddie</a:t>
            </a:r>
            <a:r>
              <a:rPr lang="en-US" sz="12800" dirty="0" smtClean="0"/>
              <a:t>, Tony, Matt, &amp; Kylie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 descr="C:\Documents and Settings\mcapriotti\Local Settings\Temporary Internet Files\Content.IE5\EUCK0ATK\MP900178715[2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2526792" cy="316508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EC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914400"/>
            <a:ext cx="2512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Conclusion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7432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It had fuel.  The water/air launch was higher and longer.  We used bubble wrap for water/air launch.  We put water in one. </a:t>
            </a:r>
            <a:endParaRPr lang="en-US" sz="4000" dirty="0"/>
          </a:p>
        </p:txBody>
      </p:sp>
      <p:pic>
        <p:nvPicPr>
          <p:cNvPr id="3074" name="Picture 2" descr="C:\Documents and Settings\mcapriotti\Local Settings\Temporary Internet Files\Content.IE5\8QZWJ2AU\MC9003825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609600"/>
            <a:ext cx="1205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Kylie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2053" name="Picture 5" descr="C:\Documents and Settings\mcapriotti\Local Settings\Temporary Internet Files\Content.IE5\DWIKNR9P\MC9004381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914400"/>
            <a:ext cx="1708150" cy="1809750"/>
          </a:xfrm>
          <a:prstGeom prst="rect">
            <a:avLst/>
          </a:prstGeom>
          <a:noFill/>
        </p:spPr>
      </p:pic>
      <p:pic>
        <p:nvPicPr>
          <p:cNvPr id="2054" name="Picture 6" descr="C:\Documents and Settings\mcapriotti\Local Settings\Temporary Internet Files\Content.IE5\EUCK0ATK\MC90041269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2931869" cy="2913707"/>
          </a:xfrm>
          <a:prstGeom prst="rect">
            <a:avLst/>
          </a:prstGeom>
          <a:noFill/>
        </p:spPr>
      </p:pic>
      <p:pic>
        <p:nvPicPr>
          <p:cNvPr id="2055" name="Picture 7" descr="C:\Documents and Settings\mcapriotti\Local Settings\Temporary Internet Files\Content.IE5\YA1W85L3\MC90025128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962400"/>
            <a:ext cx="2425141" cy="1915638"/>
          </a:xfrm>
          <a:prstGeom prst="rect">
            <a:avLst/>
          </a:prstGeom>
          <a:noFill/>
        </p:spPr>
      </p:pic>
      <p:pic>
        <p:nvPicPr>
          <p:cNvPr id="2056" name="Picture 8" descr="C:\Documents and Settings\mcapriotti\Local Settings\Temporary Internet Files\Content.IE5\8QZWJ2AU\MC90001718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304800"/>
            <a:ext cx="903123" cy="2529306"/>
          </a:xfrm>
          <a:prstGeom prst="rect">
            <a:avLst/>
          </a:prstGeom>
          <a:noFill/>
        </p:spPr>
      </p:pic>
      <p:pic>
        <p:nvPicPr>
          <p:cNvPr id="2058" name="Picture 10" descr="C:\Documents and Settings\mcapriotti\Local Settings\Temporary Internet Files\Content.IE5\EUCK0ATK\MP900182769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1152" y="1600200"/>
            <a:ext cx="2901696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838200"/>
            <a:ext cx="1779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Maddie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Documents and Settings\mcapriotti\Local Settings\Temporary Internet Files\Content.IE5\EUCK0ATK\MP9001787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4016" y="3200400"/>
            <a:ext cx="2919984" cy="3657600"/>
          </a:xfrm>
          <a:prstGeom prst="rect">
            <a:avLst/>
          </a:prstGeom>
          <a:noFill/>
        </p:spPr>
      </p:pic>
      <p:pic>
        <p:nvPicPr>
          <p:cNvPr id="3076" name="Picture 4" descr="C:\Documents and Settings\mcapriotti\Local Settings\Temporary Internet Files\Content.IE5\8QZWJ2AU\MP90028922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572000"/>
            <a:ext cx="2743200" cy="2121408"/>
          </a:xfrm>
          <a:prstGeom prst="rect">
            <a:avLst/>
          </a:prstGeom>
          <a:noFill/>
        </p:spPr>
      </p:pic>
      <p:pic>
        <p:nvPicPr>
          <p:cNvPr id="3077" name="Picture 5" descr="C:\Documents and Settings\mcapriotti\Local Settings\Temporary Internet Files\Content.IE5\YA1W85L3\MP90044913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0"/>
            <a:ext cx="2819400" cy="2819400"/>
          </a:xfrm>
          <a:prstGeom prst="rect">
            <a:avLst/>
          </a:prstGeom>
          <a:noFill/>
        </p:spPr>
      </p:pic>
      <p:pic>
        <p:nvPicPr>
          <p:cNvPr id="3079" name="Picture 7" descr="C:\Documents and Settings\mcapriotti\Local Settings\Temporary Internet Files\Content.IE5\EUCK0ATK\MC90043629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276600"/>
            <a:ext cx="3657600" cy="3810000"/>
          </a:xfrm>
          <a:prstGeom prst="rect">
            <a:avLst/>
          </a:prstGeom>
          <a:noFill/>
        </p:spPr>
      </p:pic>
      <p:pic>
        <p:nvPicPr>
          <p:cNvPr id="3080" name="Picture 8" descr="C:\Documents and Settings\mcapriotti\Local Settings\Temporary Internet Files\Content.IE5\DWIKNR9P\MC900436394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1295400"/>
            <a:ext cx="2628809" cy="332060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BA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7712" y="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Matthew</a:t>
            </a:r>
            <a:endParaRPr lang="en-US" sz="4000" dirty="0"/>
          </a:p>
        </p:txBody>
      </p:sp>
      <p:pic>
        <p:nvPicPr>
          <p:cNvPr id="4098" name="Picture 2" descr="C:\Documents and Settings\mcapriotti\Local Settings\Temporary Internet Files\Content.IE5\8QZWJ2AU\MP90017871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819400"/>
            <a:ext cx="2895600" cy="3094622"/>
          </a:xfrm>
          <a:prstGeom prst="rect">
            <a:avLst/>
          </a:prstGeom>
          <a:noFill/>
        </p:spPr>
      </p:pic>
      <p:pic>
        <p:nvPicPr>
          <p:cNvPr id="4100" name="Picture 4" descr="C:\Documents and Settings\mcapriotti\Local Settings\Temporary Internet Files\Content.IE5\EUCK0ATK\MC90013942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505200"/>
            <a:ext cx="2753255" cy="2895600"/>
          </a:xfrm>
          <a:prstGeom prst="rect">
            <a:avLst/>
          </a:prstGeom>
          <a:noFill/>
        </p:spPr>
      </p:pic>
      <p:pic>
        <p:nvPicPr>
          <p:cNvPr id="4101" name="Picture 5" descr="C:\Documents and Settings\mcapriotti\Local Settings\Temporary Internet Files\Content.IE5\DWIKNR9P\MC90023220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19400"/>
            <a:ext cx="2309812" cy="3471946"/>
          </a:xfrm>
          <a:prstGeom prst="rect">
            <a:avLst/>
          </a:prstGeom>
          <a:noFill/>
        </p:spPr>
      </p:pic>
      <p:pic>
        <p:nvPicPr>
          <p:cNvPr id="4102" name="Picture 6" descr="C:\Documents and Settings\mcapriotti\Local Settings\Temporary Internet Files\Content.IE5\EUCK0ATK\MC90023770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28600"/>
            <a:ext cx="2447925" cy="2649538"/>
          </a:xfrm>
          <a:prstGeom prst="rect">
            <a:avLst/>
          </a:prstGeom>
          <a:noFill/>
        </p:spPr>
      </p:pic>
      <p:pic>
        <p:nvPicPr>
          <p:cNvPr id="2050" name="Picture 2" descr="C:\Documents and Settings\mcapriotti\Local Settings\Temporary Internet Files\Content.IE5\EUCK0ATK\MP900422796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2286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18185" y="0"/>
            <a:ext cx="1227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</a:rPr>
              <a:t>Tony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Documents and Settings\mcapriotti\Local Settings\Temporary Internet Files\Content.IE5\YA1W85L3\MP90028927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4265" y="685800"/>
            <a:ext cx="2799735" cy="2169795"/>
          </a:xfrm>
          <a:prstGeom prst="rect">
            <a:avLst/>
          </a:prstGeom>
          <a:noFill/>
        </p:spPr>
      </p:pic>
      <p:pic>
        <p:nvPicPr>
          <p:cNvPr id="1031" name="Picture 7" descr="C:\Documents and Settings\mcapriotti\Local Settings\Temporary Internet Files\Content.IE5\YA1W85L3\MC90044177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85800"/>
            <a:ext cx="2057400" cy="2057400"/>
          </a:xfrm>
          <a:prstGeom prst="rect">
            <a:avLst/>
          </a:prstGeom>
          <a:noFill/>
        </p:spPr>
      </p:pic>
      <p:pic>
        <p:nvPicPr>
          <p:cNvPr id="1032" name="Picture 8" descr="C:\Documents and Settings\mcapriotti\Local Settings\Temporary Internet Files\Content.IE5\EUCK0ATK\MP90028922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2800"/>
            <a:ext cx="4146062" cy="3233928"/>
          </a:xfrm>
          <a:prstGeom prst="rect">
            <a:avLst/>
          </a:prstGeom>
          <a:noFill/>
        </p:spPr>
      </p:pic>
      <p:pic>
        <p:nvPicPr>
          <p:cNvPr id="1033" name="Picture 9" descr="C:\Documents and Settings\mcapriotti\Local Settings\Temporary Internet Files\Content.IE5\YA1W85L3\MP900289213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57200"/>
            <a:ext cx="3657600" cy="2834640"/>
          </a:xfrm>
          <a:prstGeom prst="rect">
            <a:avLst/>
          </a:prstGeom>
          <a:noFill/>
        </p:spPr>
      </p:pic>
      <p:pic>
        <p:nvPicPr>
          <p:cNvPr id="1034" name="Picture 10" descr="C:\Documents and Settings\mcapriotti\Local Settings\Temporary Internet Files\Content.IE5\DWIKNR9P\MC900434719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38800" y="3352800"/>
            <a:ext cx="2666714" cy="266671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257800" y="6248400"/>
            <a:ext cx="1890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THE END!</a:t>
            </a:r>
            <a:endParaRPr lang="en-US" sz="3200" dirty="0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48555E-6 C 0.00869 0.10775 0.03646 0.62913 0.01268 0.63838 C -0.01111 0.64763 -0.13733 0.12416 -0.14288 0.0548 C -0.14845 -0.01457 -0.03785 0.2326 -0.02066 0.22197 C -0.00346 0.21133 -0.04375 0.02844 -0.03976 -0.00855 C -0.03576 -0.04555 -0.00867 -0.10774 5E-6 2.48555E-6 Z " pathEditMode="relative" ptsTypes="aaaaaa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1" y="1828800"/>
            <a:ext cx="63245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Picking  our Jobs </a:t>
            </a:r>
          </a:p>
          <a:p>
            <a:endParaRPr lang="en-US" sz="4000" dirty="0" smtClean="0"/>
          </a:p>
          <a:p>
            <a:r>
              <a:rPr lang="en-US" sz="2800" dirty="0" err="1" smtClean="0"/>
              <a:t>Tony’s</a:t>
            </a:r>
            <a:r>
              <a:rPr lang="en-US" sz="2800" dirty="0" smtClean="0"/>
              <a:t>  job was folder organizer, </a:t>
            </a:r>
            <a:r>
              <a:rPr lang="en-US" sz="2800" dirty="0" err="1" smtClean="0"/>
              <a:t>Maddie’s</a:t>
            </a:r>
            <a:r>
              <a:rPr lang="en-US" sz="2800" dirty="0" smtClean="0"/>
              <a:t> job was procedure, Kylie’s job was time and calculator, and Matt’s job was the designer.</a:t>
            </a:r>
            <a:endParaRPr lang="en-US" sz="2800" dirty="0"/>
          </a:p>
        </p:txBody>
      </p:sp>
      <p:pic>
        <p:nvPicPr>
          <p:cNvPr id="10242" name="Picture 2" descr="C:\Documents and Settings\mcapriotti\Local Settings\Temporary Internet Files\Content.IE5\DWIKNR9P\MP90040287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2038350" cy="27178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905000"/>
            <a:ext cx="480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Problem question</a:t>
            </a:r>
          </a:p>
          <a:p>
            <a:endParaRPr lang="en-US" sz="4000" dirty="0" smtClean="0"/>
          </a:p>
          <a:p>
            <a:r>
              <a:rPr lang="en-US" sz="2000" dirty="0" smtClean="0"/>
              <a:t>How to make our egg survive?  Have a soft cone.                                                                          How to make our rocket go high?  Have a lot of pressure.                                                                                How much water we should put in our rocket? We should have 80z.</a:t>
            </a:r>
          </a:p>
        </p:txBody>
      </p:sp>
      <p:pic>
        <p:nvPicPr>
          <p:cNvPr id="11266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399" y="4419600"/>
            <a:ext cx="1817569" cy="153192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600200"/>
            <a:ext cx="696530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Materials used</a:t>
            </a:r>
          </a:p>
          <a:p>
            <a:endParaRPr lang="en-US" sz="4000" dirty="0" smtClean="0"/>
          </a:p>
          <a:p>
            <a:r>
              <a:rPr lang="en-US" sz="2400" dirty="0" smtClean="0"/>
              <a:t>We had cotton balls, bottle, a paper cone,  paper fins, bubble wrap, and an egg.</a:t>
            </a:r>
          </a:p>
          <a:p>
            <a:endParaRPr lang="en-US" sz="2400" dirty="0" smtClean="0"/>
          </a:p>
          <a:p>
            <a:endParaRPr lang="en-US" sz="40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2290" name="Picture 2" descr="C:\Documents and Settings\mcapriotti\Local Settings\Temporary Internet Files\Content.IE5\8QZWJ2AU\MC90039172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505200"/>
            <a:ext cx="2499970" cy="309829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752600"/>
            <a:ext cx="4191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Building procedure</a:t>
            </a:r>
          </a:p>
          <a:p>
            <a:endParaRPr lang="en-US" dirty="0" smtClean="0"/>
          </a:p>
          <a:p>
            <a:r>
              <a:rPr lang="en-US" dirty="0" smtClean="0"/>
              <a:t>We made </a:t>
            </a:r>
            <a:r>
              <a:rPr lang="en-US" dirty="0" err="1" smtClean="0"/>
              <a:t>eggie’s</a:t>
            </a:r>
            <a:r>
              <a:rPr lang="en-US" dirty="0" smtClean="0"/>
              <a:t> bed.</a:t>
            </a:r>
          </a:p>
          <a:p>
            <a:r>
              <a:rPr lang="en-US" dirty="0" smtClean="0"/>
              <a:t>Then we stuffed the cone with cotton balls.</a:t>
            </a:r>
          </a:p>
          <a:p>
            <a:r>
              <a:rPr lang="en-US" dirty="0" smtClean="0"/>
              <a:t>We made cotton wrap for our egg.</a:t>
            </a:r>
          </a:p>
          <a:p>
            <a:r>
              <a:rPr lang="en-US" dirty="0" smtClean="0"/>
              <a:t>Then we taped our cone on .                </a:t>
            </a:r>
          </a:p>
        </p:txBody>
      </p:sp>
      <p:pic>
        <p:nvPicPr>
          <p:cNvPr id="8194" name="Picture 2" descr="C:\Documents and Settings\mcapriotti\Local Settings\Temporary Internet Files\Content.IE5\YA1W85L3\MP9003875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581400"/>
            <a:ext cx="2011172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905000"/>
            <a:ext cx="591732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Launching procedure</a:t>
            </a:r>
          </a:p>
          <a:p>
            <a:endParaRPr lang="en-US" sz="4000" dirty="0" smtClean="0"/>
          </a:p>
          <a:p>
            <a:r>
              <a:rPr lang="en-US" sz="2400" dirty="0" smtClean="0"/>
              <a:t>We put our rocket on the platform.</a:t>
            </a:r>
          </a:p>
          <a:p>
            <a:r>
              <a:rPr lang="en-US" sz="2400" dirty="0" smtClean="0"/>
              <a:t>We filled the rocket up with air.</a:t>
            </a:r>
          </a:p>
          <a:p>
            <a:r>
              <a:rPr lang="en-US" sz="2400" dirty="0" smtClean="0"/>
              <a:t>We pulled the string and launched the rocket.</a:t>
            </a:r>
          </a:p>
        </p:txBody>
      </p:sp>
      <p:pic>
        <p:nvPicPr>
          <p:cNvPr id="7170" name="Picture 2" descr="C:\Documents and Settings\mcapriotti\Local Settings\Temporary Internet Files\Content.IE5\8QZWJ2AU\MP90018276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2859024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0"/>
            <a:ext cx="690355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Hypothesis/Prediction</a:t>
            </a:r>
          </a:p>
          <a:p>
            <a:r>
              <a:rPr lang="en-US" sz="2000" dirty="0" smtClean="0"/>
              <a:t>We predicted that our rocket will go about 3 feet in the air.</a:t>
            </a:r>
          </a:p>
          <a:p>
            <a:r>
              <a:rPr lang="en-US" sz="2000" dirty="0" smtClean="0"/>
              <a:t>We predicted that our rocket will stay about 3 seconds in the air.</a:t>
            </a:r>
          </a:p>
          <a:p>
            <a:r>
              <a:rPr lang="en-US" sz="2000" dirty="0" smtClean="0"/>
              <a:t>We also predicted our egg will survive.</a:t>
            </a:r>
          </a:p>
        </p:txBody>
      </p:sp>
      <p:pic>
        <p:nvPicPr>
          <p:cNvPr id="6146" name="Picture 2" descr="C:\Documents and Settings\mcapriotti\Local Settings\Temporary Internet Files\Content.IE5\DWIKNR9P\MC90032617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429000"/>
            <a:ext cx="2133600" cy="269030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7E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85800" y="2209800"/>
          <a:ext cx="6781800" cy="4190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0400" y="609600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Graph</a:t>
            </a:r>
            <a:endParaRPr lang="en-US" sz="4000" dirty="0"/>
          </a:p>
        </p:txBody>
      </p:sp>
      <p:pic>
        <p:nvPicPr>
          <p:cNvPr id="5122" name="Picture 2" descr="C:\Documents and Settings\mcapriotti\Local Settings\Temporary Internet Files\Content.IE5\EUCK0ATK\MC9003261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"/>
            <a:ext cx="1773442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8978" y="990600"/>
            <a:ext cx="277832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Comparison</a:t>
            </a:r>
          </a:p>
          <a:p>
            <a:pPr>
              <a:buFontTx/>
              <a:buChar char="-"/>
            </a:pPr>
            <a:r>
              <a:rPr lang="en-US" sz="2800" dirty="0" smtClean="0"/>
              <a:t>80 </a:t>
            </a:r>
            <a:r>
              <a:rPr lang="en-US" sz="2800" dirty="0" err="1" smtClean="0"/>
              <a:t>psi’s</a:t>
            </a:r>
            <a:endParaRPr lang="en-US" sz="2800" dirty="0" smtClean="0"/>
          </a:p>
          <a:p>
            <a:pPr>
              <a:buFontTx/>
              <a:buChar char="-"/>
            </a:pPr>
            <a:r>
              <a:rPr lang="en-US" sz="2800" dirty="0" smtClean="0"/>
              <a:t>Air</a:t>
            </a:r>
          </a:p>
          <a:p>
            <a:pPr>
              <a:buFontTx/>
              <a:buChar char="-"/>
            </a:pPr>
            <a:r>
              <a:rPr lang="en-US" sz="2800" dirty="0" smtClean="0"/>
              <a:t>Cotton</a:t>
            </a:r>
          </a:p>
          <a:p>
            <a:pPr>
              <a:buFontTx/>
              <a:buChar char="-"/>
            </a:pPr>
            <a:r>
              <a:rPr lang="en-US" sz="2800" dirty="0" smtClean="0"/>
              <a:t>Eggs died</a:t>
            </a:r>
          </a:p>
          <a:p>
            <a:pPr>
              <a:buFontTx/>
              <a:buChar char="-"/>
            </a:pPr>
            <a:r>
              <a:rPr lang="en-US" sz="2800" dirty="0" smtClean="0"/>
              <a:t>Same bottle</a:t>
            </a:r>
          </a:p>
          <a:p>
            <a:pPr>
              <a:buFontTx/>
              <a:buChar char="-"/>
            </a:pPr>
            <a:r>
              <a:rPr lang="en-US" sz="2800" dirty="0" smtClean="0"/>
              <a:t>Same cone size</a:t>
            </a:r>
          </a:p>
          <a:p>
            <a:pPr>
              <a:buFontTx/>
              <a:buChar char="-"/>
            </a:pPr>
            <a:r>
              <a:rPr lang="en-US" sz="2800" dirty="0" smtClean="0"/>
              <a:t>Same fins</a:t>
            </a:r>
          </a:p>
          <a:p>
            <a:pPr>
              <a:buFontTx/>
              <a:buChar char="-"/>
            </a:pPr>
            <a:endParaRPr lang="en-US" sz="2800" dirty="0" smtClean="0"/>
          </a:p>
        </p:txBody>
      </p:sp>
      <p:pic>
        <p:nvPicPr>
          <p:cNvPr id="4098" name="Picture 2" descr="C:\Documents and Settings\mcapriotti\Local Settings\Temporary Internet Files\Content.IE5\YA1W85L3\MC90038864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362200"/>
            <a:ext cx="3064762" cy="418094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248</TotalTime>
  <Words>253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The Elite 6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WTPS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Cathy Boyle</dc:creator>
  <cp:lastModifiedBy>tbenson</cp:lastModifiedBy>
  <cp:revision>35</cp:revision>
  <dcterms:created xsi:type="dcterms:W3CDTF">2011-10-05T13:59:25Z</dcterms:created>
  <dcterms:modified xsi:type="dcterms:W3CDTF">2011-10-26T18:01:51Z</dcterms:modified>
</cp:coreProperties>
</file>